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60" r:id="rId3"/>
    <p:sldId id="261" r:id="rId4"/>
    <p:sldId id="277" r:id="rId5"/>
    <p:sldId id="276" r:id="rId6"/>
    <p:sldId id="281" r:id="rId7"/>
    <p:sldId id="265" r:id="rId8"/>
    <p:sldId id="282" r:id="rId9"/>
    <p:sldId id="274" r:id="rId10"/>
    <p:sldId id="283" r:id="rId11"/>
  </p:sldIdLst>
  <p:sldSz cx="9144000" cy="5143500" type="screen16x9"/>
  <p:notesSz cx="6858000" cy="9144000"/>
  <p:embeddedFontLst>
    <p:embeddedFont>
      <p:font typeface="Unna" pitchFamily="18" charset="0"/>
      <p:regular r:id="rId13"/>
      <p:bold r:id="rId14"/>
      <p:italic r:id="rId15"/>
      <p:boldItalic r:id="rId16"/>
    </p:embeddedFont>
    <p:embeddedFont>
      <p:font typeface="Rubik" charset="-79"/>
      <p:regular r:id="rId17"/>
      <p:bold r:id="rId18"/>
      <p:italic r:id="rId19"/>
      <p:boldItalic r:id="rId20"/>
    </p:embeddedFont>
    <p:embeddedFont>
      <p:font typeface="Work Sans" charset="0"/>
      <p:regular r:id="rId21"/>
      <p:bold r:id="rId22"/>
      <p:italic r:id="rId23"/>
      <p:boldItalic r:id="rId24"/>
    </p:embeddedFont>
    <p:embeddedFont>
      <p:font typeface="Fira Sans" charset="0"/>
      <p:regular r:id="rId25"/>
      <p:bold r:id="rId26"/>
      <p:italic r:id="rId27"/>
      <p:boldItalic r:id="rId28"/>
    </p:embeddedFont>
    <p:embeddedFont>
      <p:font typeface="Rubik Medium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C77829A-3395-4367-9BC0-3D8719879043}">
  <a:tblStyle styleId="{EC77829A-3395-4367-9BC0-3D87198790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086" y="-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0.40286975065616787"/>
          <c:y val="1.8749999999999999E-2"/>
        </c:manualLayout>
      </c:layout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spPr>
              <a:solidFill>
                <a:srgbClr val="002060"/>
              </a:solidFill>
            </c:spPr>
          </c:dPt>
          <c:dPt>
            <c:idx val="1"/>
            <c:spPr>
              <a:solidFill>
                <a:srgbClr val="0070C0"/>
              </a:solidFill>
            </c:spPr>
          </c:dPt>
          <c:dPt>
            <c:idx val="2"/>
            <c:spPr>
              <a:solidFill>
                <a:srgbClr val="FFC000"/>
              </a:solidFill>
            </c:spPr>
          </c:dPt>
          <c:dPt>
            <c:idx val="3"/>
            <c:spPr>
              <a:solidFill>
                <a:schemeClr val="accent2">
                  <a:lumMod val="7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Oceans (97.5%)</c:v>
                </c:pt>
                <c:pt idx="1">
                  <c:v>Glaciers &amp; Ice Caps (1.74%)</c:v>
                </c:pt>
                <c:pt idx="2">
                  <c:v>Groundwater (0.75%)</c:v>
                </c:pt>
                <c:pt idx="3">
                  <c:v>Freshwater Lakes (0.007%)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97.5</c:v>
                </c:pt>
                <c:pt idx="1">
                  <c:v>1.74</c:v>
                </c:pt>
                <c:pt idx="2">
                  <c:v>0.75000000000000022</c:v>
                </c:pt>
                <c:pt idx="3">
                  <c:v>7.0000000000000019E-3</c:v>
                </c:pt>
              </c:numCache>
            </c:numRef>
          </c:val>
        </c:ser>
      </c:pie3D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0780C6-BAD6-493F-BD48-5CBA1A01B5C7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88F9D-5B73-4680-B356-36C35D9EF26B}">
      <dgm:prSet phldrT="[Text]"/>
      <dgm:spPr/>
      <dgm:t>
        <a:bodyPr/>
        <a:lstStyle/>
        <a:p>
          <a:pPr algn="ctr"/>
          <a:r>
            <a:rPr lang="en-US" b="1" dirty="0" smtClean="0">
              <a:latin typeface="Unna" pitchFamily="18" charset="0"/>
            </a:rPr>
            <a:t>Water Cycle</a:t>
          </a:r>
          <a:endParaRPr lang="en-US" b="1" dirty="0">
            <a:latin typeface="Unna" pitchFamily="18" charset="0"/>
          </a:endParaRPr>
        </a:p>
      </dgm:t>
    </dgm:pt>
    <dgm:pt modelId="{06E01D56-BC43-4FAD-BBCF-35797D303EA3}" type="parTrans" cxnId="{157DA65F-B1C2-4CC9-AD0A-CEA17CDAAA8D}">
      <dgm:prSet/>
      <dgm:spPr/>
      <dgm:t>
        <a:bodyPr/>
        <a:lstStyle/>
        <a:p>
          <a:pPr algn="ctr"/>
          <a:endParaRPr lang="en-US"/>
        </a:p>
      </dgm:t>
    </dgm:pt>
    <dgm:pt modelId="{EFE726DD-4F48-4F87-9546-1AEAE543A5DC}" type="sibTrans" cxnId="{157DA65F-B1C2-4CC9-AD0A-CEA17CDAAA8D}">
      <dgm:prSet/>
      <dgm:spPr/>
      <dgm:t>
        <a:bodyPr/>
        <a:lstStyle/>
        <a:p>
          <a:pPr algn="ctr"/>
          <a:endParaRPr lang="en-US"/>
        </a:p>
      </dgm:t>
    </dgm:pt>
    <dgm:pt modelId="{F17BC5E1-581B-45C4-AE8C-2E4F83220C94}">
      <dgm:prSet phldrT="[Text]" custT="1"/>
      <dgm:spPr/>
      <dgm:t>
        <a:bodyPr/>
        <a:lstStyle/>
        <a:p>
          <a:pPr algn="ctr"/>
          <a:r>
            <a:rPr lang="en-US" sz="1400" dirty="0" smtClean="0">
              <a:latin typeface="Unna" pitchFamily="18" charset="0"/>
            </a:rPr>
            <a:t>Evaporation</a:t>
          </a:r>
          <a:endParaRPr lang="en-US" sz="900" dirty="0">
            <a:latin typeface="Unna" pitchFamily="18" charset="0"/>
          </a:endParaRPr>
        </a:p>
      </dgm:t>
    </dgm:pt>
    <dgm:pt modelId="{A245AABF-A822-4948-BB21-A142D9136F42}" type="parTrans" cxnId="{33AB0512-2BFC-4C38-8A33-4E61148C89D6}">
      <dgm:prSet/>
      <dgm:spPr/>
      <dgm:t>
        <a:bodyPr/>
        <a:lstStyle/>
        <a:p>
          <a:pPr algn="ctr"/>
          <a:endParaRPr lang="en-US"/>
        </a:p>
      </dgm:t>
    </dgm:pt>
    <dgm:pt modelId="{07BE0A55-BC32-4463-9467-FF782FA81822}" type="sibTrans" cxnId="{33AB0512-2BFC-4C38-8A33-4E61148C89D6}">
      <dgm:prSet/>
      <dgm:spPr/>
      <dgm:t>
        <a:bodyPr/>
        <a:lstStyle/>
        <a:p>
          <a:pPr algn="ctr"/>
          <a:endParaRPr lang="en-US"/>
        </a:p>
      </dgm:t>
    </dgm:pt>
    <dgm:pt modelId="{FABAEB20-BD08-4E34-BB3B-6233E55908D7}">
      <dgm:prSet phldrT="[Text]" custT="1"/>
      <dgm:spPr/>
      <dgm:t>
        <a:bodyPr/>
        <a:lstStyle/>
        <a:p>
          <a:pPr algn="ctr"/>
          <a:r>
            <a:rPr lang="en-US" sz="1400" dirty="0" smtClean="0">
              <a:latin typeface="Unna" pitchFamily="18" charset="0"/>
            </a:rPr>
            <a:t>Condensation</a:t>
          </a:r>
          <a:endParaRPr lang="en-US" sz="1000" dirty="0">
            <a:latin typeface="Unna" pitchFamily="18" charset="0"/>
          </a:endParaRPr>
        </a:p>
      </dgm:t>
    </dgm:pt>
    <dgm:pt modelId="{D8B72189-64FD-4D85-9625-1C2B242CF091}" type="parTrans" cxnId="{C3A6416E-A6E2-4E76-8683-B594D1CE459F}">
      <dgm:prSet/>
      <dgm:spPr/>
      <dgm:t>
        <a:bodyPr/>
        <a:lstStyle/>
        <a:p>
          <a:pPr algn="ctr"/>
          <a:endParaRPr lang="en-US"/>
        </a:p>
      </dgm:t>
    </dgm:pt>
    <dgm:pt modelId="{6AED1D38-71C6-4E3F-AF9F-553E93EC2461}" type="sibTrans" cxnId="{C3A6416E-A6E2-4E76-8683-B594D1CE459F}">
      <dgm:prSet/>
      <dgm:spPr/>
      <dgm:t>
        <a:bodyPr/>
        <a:lstStyle/>
        <a:p>
          <a:pPr algn="ctr"/>
          <a:endParaRPr lang="en-US"/>
        </a:p>
      </dgm:t>
    </dgm:pt>
    <dgm:pt modelId="{E2E364E1-C1AF-4CF4-BFC4-0CF50E9D6BA8}">
      <dgm:prSet phldrT="[Text]" custT="1"/>
      <dgm:spPr/>
      <dgm:t>
        <a:bodyPr/>
        <a:lstStyle/>
        <a:p>
          <a:pPr algn="ctr"/>
          <a:r>
            <a:rPr lang="en-US" sz="1400" dirty="0" smtClean="0">
              <a:latin typeface="Unna" pitchFamily="18" charset="0"/>
            </a:rPr>
            <a:t>Precipitation</a:t>
          </a:r>
          <a:endParaRPr lang="en-US" sz="1200" dirty="0">
            <a:latin typeface="Unna" pitchFamily="18" charset="0"/>
          </a:endParaRPr>
        </a:p>
      </dgm:t>
    </dgm:pt>
    <dgm:pt modelId="{73FEB190-1B1E-401F-BFE2-3169D44668F0}" type="parTrans" cxnId="{01436FD2-4E43-4F63-98CF-749EC4D9B613}">
      <dgm:prSet/>
      <dgm:spPr/>
      <dgm:t>
        <a:bodyPr/>
        <a:lstStyle/>
        <a:p>
          <a:pPr algn="ctr"/>
          <a:endParaRPr lang="en-US"/>
        </a:p>
      </dgm:t>
    </dgm:pt>
    <dgm:pt modelId="{B8B4E605-078F-44C2-A289-0CABB7EB3A2D}" type="sibTrans" cxnId="{01436FD2-4E43-4F63-98CF-749EC4D9B613}">
      <dgm:prSet/>
      <dgm:spPr/>
      <dgm:t>
        <a:bodyPr/>
        <a:lstStyle/>
        <a:p>
          <a:pPr algn="ctr"/>
          <a:endParaRPr lang="en-US"/>
        </a:p>
      </dgm:t>
    </dgm:pt>
    <dgm:pt modelId="{390C2E3A-E122-4B8B-AB83-163B86A4D3FB}">
      <dgm:prSet phldrT="[Text]" custT="1"/>
      <dgm:spPr/>
      <dgm:t>
        <a:bodyPr/>
        <a:lstStyle/>
        <a:p>
          <a:pPr algn="ctr"/>
          <a:r>
            <a:rPr lang="en-US" sz="1400" dirty="0" smtClean="0">
              <a:latin typeface="Unna" pitchFamily="18" charset="0"/>
            </a:rPr>
            <a:t>Runoff</a:t>
          </a:r>
          <a:endParaRPr lang="en-US" sz="1200" dirty="0">
            <a:latin typeface="Unna" pitchFamily="18" charset="0"/>
          </a:endParaRPr>
        </a:p>
      </dgm:t>
    </dgm:pt>
    <dgm:pt modelId="{8183D8AA-214C-452F-A863-B35CC52358C1}" type="parTrans" cxnId="{B844373C-B50C-4BD8-B4C9-9896F59D31D6}">
      <dgm:prSet/>
      <dgm:spPr/>
      <dgm:t>
        <a:bodyPr/>
        <a:lstStyle/>
        <a:p>
          <a:pPr algn="ctr"/>
          <a:endParaRPr lang="en-US"/>
        </a:p>
      </dgm:t>
    </dgm:pt>
    <dgm:pt modelId="{CC2BE8EA-98EC-4E29-8D2A-568DDD5B7976}" type="sibTrans" cxnId="{B844373C-B50C-4BD8-B4C9-9896F59D31D6}">
      <dgm:prSet/>
      <dgm:spPr/>
      <dgm:t>
        <a:bodyPr/>
        <a:lstStyle/>
        <a:p>
          <a:pPr algn="ctr"/>
          <a:endParaRPr lang="en-US"/>
        </a:p>
      </dgm:t>
    </dgm:pt>
    <dgm:pt modelId="{21972F31-FF56-4D8A-9405-B47DEEC6B9DE}">
      <dgm:prSet phldrT="[Text]" custT="1"/>
      <dgm:spPr/>
      <dgm:t>
        <a:bodyPr/>
        <a:lstStyle/>
        <a:p>
          <a:pPr algn="ctr"/>
          <a:r>
            <a:rPr lang="en-US" sz="1400" dirty="0" smtClean="0">
              <a:latin typeface="Unna" pitchFamily="18" charset="0"/>
            </a:rPr>
            <a:t>Infiltration</a:t>
          </a:r>
          <a:endParaRPr lang="en-US" sz="900" dirty="0">
            <a:latin typeface="Unna" pitchFamily="18" charset="0"/>
          </a:endParaRPr>
        </a:p>
      </dgm:t>
    </dgm:pt>
    <dgm:pt modelId="{B7F5F529-67D5-4631-BA0E-A97949BE0EC1}" type="parTrans" cxnId="{36D9FE0A-9F3B-4ABC-9A14-64541A2F7877}">
      <dgm:prSet/>
      <dgm:spPr/>
      <dgm:t>
        <a:bodyPr/>
        <a:lstStyle/>
        <a:p>
          <a:endParaRPr lang="en-US"/>
        </a:p>
      </dgm:t>
    </dgm:pt>
    <dgm:pt modelId="{127A38A1-3499-42AC-B7E9-BFBB1AEAEA02}" type="sibTrans" cxnId="{36D9FE0A-9F3B-4ABC-9A14-64541A2F7877}">
      <dgm:prSet/>
      <dgm:spPr/>
      <dgm:t>
        <a:bodyPr/>
        <a:lstStyle/>
        <a:p>
          <a:endParaRPr lang="en-US"/>
        </a:p>
      </dgm:t>
    </dgm:pt>
    <dgm:pt modelId="{AC8C0ABF-FF3D-4171-96E2-D4A0E9F6ED3D}" type="pres">
      <dgm:prSet presAssocID="{A20780C6-BAD6-493F-BD48-5CBA1A01B5C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A746C2-40B7-4519-BE86-495339A044C0}" type="pres">
      <dgm:prSet presAssocID="{D0988F9D-5B73-4680-B356-36C35D9EF26B}" presName="centerShape" presStyleLbl="node0" presStyleIdx="0" presStyleCnt="1"/>
      <dgm:spPr/>
      <dgm:t>
        <a:bodyPr/>
        <a:lstStyle/>
        <a:p>
          <a:endParaRPr lang="en-US"/>
        </a:p>
      </dgm:t>
    </dgm:pt>
    <dgm:pt modelId="{3AE7CEF1-53E4-498A-8A38-4142B61BAA0A}" type="pres">
      <dgm:prSet presAssocID="{F17BC5E1-581B-45C4-AE8C-2E4F83220C94}" presName="node" presStyleLbl="node1" presStyleIdx="0" presStyleCnt="5" custScaleX="123020" custScaleY="1237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51C7D-A64B-45DE-B868-3A5234D69156}" type="pres">
      <dgm:prSet presAssocID="{F17BC5E1-581B-45C4-AE8C-2E4F83220C94}" presName="dummy" presStyleCnt="0"/>
      <dgm:spPr/>
    </dgm:pt>
    <dgm:pt modelId="{77251C54-7DAF-4447-AF2E-EC05D3F6A747}" type="pres">
      <dgm:prSet presAssocID="{07BE0A55-BC32-4463-9467-FF782FA81822}" presName="sibTrans" presStyleLbl="sibTrans2D1" presStyleIdx="0" presStyleCnt="5"/>
      <dgm:spPr/>
    </dgm:pt>
    <dgm:pt modelId="{BD64F9DB-E7EC-4A31-BC4D-93F83E84D848}" type="pres">
      <dgm:prSet presAssocID="{FABAEB20-BD08-4E34-BB3B-6233E55908D7}" presName="node" presStyleLbl="node1" presStyleIdx="1" presStyleCnt="5" custScaleX="136249" custScaleY="130530">
        <dgm:presLayoutVars>
          <dgm:bulletEnabled val="1"/>
        </dgm:presLayoutVars>
      </dgm:prSet>
      <dgm:spPr/>
    </dgm:pt>
    <dgm:pt modelId="{ECB6B344-FF06-4285-B997-B4A73B5B8BB4}" type="pres">
      <dgm:prSet presAssocID="{FABAEB20-BD08-4E34-BB3B-6233E55908D7}" presName="dummy" presStyleCnt="0"/>
      <dgm:spPr/>
    </dgm:pt>
    <dgm:pt modelId="{8D7E2422-18E0-40E5-ACB7-E522FFC83BE9}" type="pres">
      <dgm:prSet presAssocID="{6AED1D38-71C6-4E3F-AF9F-553E93EC2461}" presName="sibTrans" presStyleLbl="sibTrans2D1" presStyleIdx="1" presStyleCnt="5"/>
      <dgm:spPr/>
    </dgm:pt>
    <dgm:pt modelId="{8BE63615-4195-4AA6-B006-04837562A019}" type="pres">
      <dgm:prSet presAssocID="{E2E364E1-C1AF-4CF4-BFC4-0CF50E9D6BA8}" presName="node" presStyleLbl="node1" presStyleIdx="2" presStyleCnt="5" custScaleX="123553" custScaleY="120499">
        <dgm:presLayoutVars>
          <dgm:bulletEnabled val="1"/>
        </dgm:presLayoutVars>
      </dgm:prSet>
      <dgm:spPr/>
    </dgm:pt>
    <dgm:pt modelId="{0EB1C3FE-F3F6-4229-8AE2-8D77B462100A}" type="pres">
      <dgm:prSet presAssocID="{E2E364E1-C1AF-4CF4-BFC4-0CF50E9D6BA8}" presName="dummy" presStyleCnt="0"/>
      <dgm:spPr/>
    </dgm:pt>
    <dgm:pt modelId="{9E30557D-9663-47F5-B03C-B42E25A348CB}" type="pres">
      <dgm:prSet presAssocID="{B8B4E605-078F-44C2-A289-0CABB7EB3A2D}" presName="sibTrans" presStyleLbl="sibTrans2D1" presStyleIdx="2" presStyleCnt="5"/>
      <dgm:spPr/>
    </dgm:pt>
    <dgm:pt modelId="{34C89187-C370-4A26-9A7D-BD5712CA23A2}" type="pres">
      <dgm:prSet presAssocID="{390C2E3A-E122-4B8B-AB83-163B86A4D3FB}" presName="node" presStyleLbl="node1" presStyleIdx="3" presStyleCnt="5" custScaleX="117365" custScaleY="1166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182CF-6744-487E-A051-B7EB138DDFBB}" type="pres">
      <dgm:prSet presAssocID="{390C2E3A-E122-4B8B-AB83-163B86A4D3FB}" presName="dummy" presStyleCnt="0"/>
      <dgm:spPr/>
    </dgm:pt>
    <dgm:pt modelId="{7D97D00E-A02A-468B-A7B5-29879F237363}" type="pres">
      <dgm:prSet presAssocID="{CC2BE8EA-98EC-4E29-8D2A-568DDD5B7976}" presName="sibTrans" presStyleLbl="sibTrans2D1" presStyleIdx="3" presStyleCnt="5"/>
      <dgm:spPr/>
    </dgm:pt>
    <dgm:pt modelId="{4C63C0B9-5D48-4CEE-B4EC-451927B6EF0C}" type="pres">
      <dgm:prSet presAssocID="{21972F31-FF56-4D8A-9405-B47DEEC6B9DE}" presName="node" presStyleLbl="node1" presStyleIdx="4" presStyleCnt="5" custScaleX="125697" custScaleY="123100">
        <dgm:presLayoutVars>
          <dgm:bulletEnabled val="1"/>
        </dgm:presLayoutVars>
      </dgm:prSet>
      <dgm:spPr/>
    </dgm:pt>
    <dgm:pt modelId="{995A2588-3EA7-4AD8-8F3E-205F254E0069}" type="pres">
      <dgm:prSet presAssocID="{21972F31-FF56-4D8A-9405-B47DEEC6B9DE}" presName="dummy" presStyleCnt="0"/>
      <dgm:spPr/>
    </dgm:pt>
    <dgm:pt modelId="{B34AA98F-C0D9-4C66-9154-9C67AB864AC4}" type="pres">
      <dgm:prSet presAssocID="{127A38A1-3499-42AC-B7E9-BFBB1AEAEA02}" presName="sibTrans" presStyleLbl="sibTrans2D1" presStyleIdx="4" presStyleCnt="5"/>
      <dgm:spPr/>
    </dgm:pt>
  </dgm:ptLst>
  <dgm:cxnLst>
    <dgm:cxn modelId="{01436FD2-4E43-4F63-98CF-749EC4D9B613}" srcId="{D0988F9D-5B73-4680-B356-36C35D9EF26B}" destId="{E2E364E1-C1AF-4CF4-BFC4-0CF50E9D6BA8}" srcOrd="2" destOrd="0" parTransId="{73FEB190-1B1E-401F-BFE2-3169D44668F0}" sibTransId="{B8B4E605-078F-44C2-A289-0CABB7EB3A2D}"/>
    <dgm:cxn modelId="{5DD3A403-9DB1-4AB2-A741-BC28734AFE79}" type="presOf" srcId="{B8B4E605-078F-44C2-A289-0CABB7EB3A2D}" destId="{9E30557D-9663-47F5-B03C-B42E25A348CB}" srcOrd="0" destOrd="0" presId="urn:microsoft.com/office/officeart/2005/8/layout/radial6"/>
    <dgm:cxn modelId="{8FAEBA12-12DB-4F80-B240-EA082045F80B}" type="presOf" srcId="{CC2BE8EA-98EC-4E29-8D2A-568DDD5B7976}" destId="{7D97D00E-A02A-468B-A7B5-29879F237363}" srcOrd="0" destOrd="0" presId="urn:microsoft.com/office/officeart/2005/8/layout/radial6"/>
    <dgm:cxn modelId="{E597DA08-3701-493F-9A51-E889A9925A49}" type="presOf" srcId="{127A38A1-3499-42AC-B7E9-BFBB1AEAEA02}" destId="{B34AA98F-C0D9-4C66-9154-9C67AB864AC4}" srcOrd="0" destOrd="0" presId="urn:microsoft.com/office/officeart/2005/8/layout/radial6"/>
    <dgm:cxn modelId="{EE802796-6DB8-4498-BD73-E05BA40EFCD1}" type="presOf" srcId="{390C2E3A-E122-4B8B-AB83-163B86A4D3FB}" destId="{34C89187-C370-4A26-9A7D-BD5712CA23A2}" srcOrd="0" destOrd="0" presId="urn:microsoft.com/office/officeart/2005/8/layout/radial6"/>
    <dgm:cxn modelId="{39B25863-4C6E-45FA-9458-CDD203945762}" type="presOf" srcId="{FABAEB20-BD08-4E34-BB3B-6233E55908D7}" destId="{BD64F9DB-E7EC-4A31-BC4D-93F83E84D848}" srcOrd="0" destOrd="0" presId="urn:microsoft.com/office/officeart/2005/8/layout/radial6"/>
    <dgm:cxn modelId="{53B76FE3-AD37-437B-AAE3-2B9C4970EE42}" type="presOf" srcId="{A20780C6-BAD6-493F-BD48-5CBA1A01B5C7}" destId="{AC8C0ABF-FF3D-4171-96E2-D4A0E9F6ED3D}" srcOrd="0" destOrd="0" presId="urn:microsoft.com/office/officeart/2005/8/layout/radial6"/>
    <dgm:cxn modelId="{9C8968F5-BF6C-46E9-A828-C36D4EC963E3}" type="presOf" srcId="{21972F31-FF56-4D8A-9405-B47DEEC6B9DE}" destId="{4C63C0B9-5D48-4CEE-B4EC-451927B6EF0C}" srcOrd="0" destOrd="0" presId="urn:microsoft.com/office/officeart/2005/8/layout/radial6"/>
    <dgm:cxn modelId="{C3A6416E-A6E2-4E76-8683-B594D1CE459F}" srcId="{D0988F9D-5B73-4680-B356-36C35D9EF26B}" destId="{FABAEB20-BD08-4E34-BB3B-6233E55908D7}" srcOrd="1" destOrd="0" parTransId="{D8B72189-64FD-4D85-9625-1C2B242CF091}" sibTransId="{6AED1D38-71C6-4E3F-AF9F-553E93EC2461}"/>
    <dgm:cxn modelId="{B844373C-B50C-4BD8-B4C9-9896F59D31D6}" srcId="{D0988F9D-5B73-4680-B356-36C35D9EF26B}" destId="{390C2E3A-E122-4B8B-AB83-163B86A4D3FB}" srcOrd="3" destOrd="0" parTransId="{8183D8AA-214C-452F-A863-B35CC52358C1}" sibTransId="{CC2BE8EA-98EC-4E29-8D2A-568DDD5B7976}"/>
    <dgm:cxn modelId="{36D9FE0A-9F3B-4ABC-9A14-64541A2F7877}" srcId="{D0988F9D-5B73-4680-B356-36C35D9EF26B}" destId="{21972F31-FF56-4D8A-9405-B47DEEC6B9DE}" srcOrd="4" destOrd="0" parTransId="{B7F5F529-67D5-4631-BA0E-A97949BE0EC1}" sibTransId="{127A38A1-3499-42AC-B7E9-BFBB1AEAEA02}"/>
    <dgm:cxn modelId="{B662885F-ABFE-4208-8666-827F4194436F}" type="presOf" srcId="{E2E364E1-C1AF-4CF4-BFC4-0CF50E9D6BA8}" destId="{8BE63615-4195-4AA6-B006-04837562A019}" srcOrd="0" destOrd="0" presId="urn:microsoft.com/office/officeart/2005/8/layout/radial6"/>
    <dgm:cxn modelId="{7B995CF3-0001-4CD3-BF14-2125E5B3517C}" type="presOf" srcId="{D0988F9D-5B73-4680-B356-36C35D9EF26B}" destId="{4DA746C2-40B7-4519-BE86-495339A044C0}" srcOrd="0" destOrd="0" presId="urn:microsoft.com/office/officeart/2005/8/layout/radial6"/>
    <dgm:cxn modelId="{724D68A2-1AAD-431A-A033-9505EBCA7B3A}" type="presOf" srcId="{6AED1D38-71C6-4E3F-AF9F-553E93EC2461}" destId="{8D7E2422-18E0-40E5-ACB7-E522FFC83BE9}" srcOrd="0" destOrd="0" presId="urn:microsoft.com/office/officeart/2005/8/layout/radial6"/>
    <dgm:cxn modelId="{33AB0512-2BFC-4C38-8A33-4E61148C89D6}" srcId="{D0988F9D-5B73-4680-B356-36C35D9EF26B}" destId="{F17BC5E1-581B-45C4-AE8C-2E4F83220C94}" srcOrd="0" destOrd="0" parTransId="{A245AABF-A822-4948-BB21-A142D9136F42}" sibTransId="{07BE0A55-BC32-4463-9467-FF782FA81822}"/>
    <dgm:cxn modelId="{9FF87495-062D-4853-BF90-F028BFD8B443}" type="presOf" srcId="{F17BC5E1-581B-45C4-AE8C-2E4F83220C94}" destId="{3AE7CEF1-53E4-498A-8A38-4142B61BAA0A}" srcOrd="0" destOrd="0" presId="urn:microsoft.com/office/officeart/2005/8/layout/radial6"/>
    <dgm:cxn modelId="{DA562C35-0EF2-496E-8AF9-7515AE6FED88}" type="presOf" srcId="{07BE0A55-BC32-4463-9467-FF782FA81822}" destId="{77251C54-7DAF-4447-AF2E-EC05D3F6A747}" srcOrd="0" destOrd="0" presId="urn:microsoft.com/office/officeart/2005/8/layout/radial6"/>
    <dgm:cxn modelId="{157DA65F-B1C2-4CC9-AD0A-CEA17CDAAA8D}" srcId="{A20780C6-BAD6-493F-BD48-5CBA1A01B5C7}" destId="{D0988F9D-5B73-4680-B356-36C35D9EF26B}" srcOrd="0" destOrd="0" parTransId="{06E01D56-BC43-4FAD-BBCF-35797D303EA3}" sibTransId="{EFE726DD-4F48-4F87-9546-1AEAE543A5DC}"/>
    <dgm:cxn modelId="{54974BCF-D40D-4DB4-96F2-E5EA6F143650}" type="presParOf" srcId="{AC8C0ABF-FF3D-4171-96E2-D4A0E9F6ED3D}" destId="{4DA746C2-40B7-4519-BE86-495339A044C0}" srcOrd="0" destOrd="0" presId="urn:microsoft.com/office/officeart/2005/8/layout/radial6"/>
    <dgm:cxn modelId="{D0C475D9-8D19-45B6-924A-D0C96007F5DA}" type="presParOf" srcId="{AC8C0ABF-FF3D-4171-96E2-D4A0E9F6ED3D}" destId="{3AE7CEF1-53E4-498A-8A38-4142B61BAA0A}" srcOrd="1" destOrd="0" presId="urn:microsoft.com/office/officeart/2005/8/layout/radial6"/>
    <dgm:cxn modelId="{062D390C-8826-4131-ACEA-A97877BFF8A2}" type="presParOf" srcId="{AC8C0ABF-FF3D-4171-96E2-D4A0E9F6ED3D}" destId="{51051C7D-A64B-45DE-B868-3A5234D69156}" srcOrd="2" destOrd="0" presId="urn:microsoft.com/office/officeart/2005/8/layout/radial6"/>
    <dgm:cxn modelId="{0F1E400D-F9EA-4805-97F7-5315F1D37156}" type="presParOf" srcId="{AC8C0ABF-FF3D-4171-96E2-D4A0E9F6ED3D}" destId="{77251C54-7DAF-4447-AF2E-EC05D3F6A747}" srcOrd="3" destOrd="0" presId="urn:microsoft.com/office/officeart/2005/8/layout/radial6"/>
    <dgm:cxn modelId="{4C82B2F1-B6A9-4EE8-AE12-28CFADE14EBF}" type="presParOf" srcId="{AC8C0ABF-FF3D-4171-96E2-D4A0E9F6ED3D}" destId="{BD64F9DB-E7EC-4A31-BC4D-93F83E84D848}" srcOrd="4" destOrd="0" presId="urn:microsoft.com/office/officeart/2005/8/layout/radial6"/>
    <dgm:cxn modelId="{3FC87C2C-6082-4D80-86FA-24B13E9F6A21}" type="presParOf" srcId="{AC8C0ABF-FF3D-4171-96E2-D4A0E9F6ED3D}" destId="{ECB6B344-FF06-4285-B997-B4A73B5B8BB4}" srcOrd="5" destOrd="0" presId="urn:microsoft.com/office/officeart/2005/8/layout/radial6"/>
    <dgm:cxn modelId="{216AD338-979F-4A51-8EBB-344B71A74037}" type="presParOf" srcId="{AC8C0ABF-FF3D-4171-96E2-D4A0E9F6ED3D}" destId="{8D7E2422-18E0-40E5-ACB7-E522FFC83BE9}" srcOrd="6" destOrd="0" presId="urn:microsoft.com/office/officeart/2005/8/layout/radial6"/>
    <dgm:cxn modelId="{514F34E3-CA44-4FE9-9CCC-C233B9797F32}" type="presParOf" srcId="{AC8C0ABF-FF3D-4171-96E2-D4A0E9F6ED3D}" destId="{8BE63615-4195-4AA6-B006-04837562A019}" srcOrd="7" destOrd="0" presId="urn:microsoft.com/office/officeart/2005/8/layout/radial6"/>
    <dgm:cxn modelId="{DDF6B09C-11F0-41C6-89FA-8E4F96269B32}" type="presParOf" srcId="{AC8C0ABF-FF3D-4171-96E2-D4A0E9F6ED3D}" destId="{0EB1C3FE-F3F6-4229-8AE2-8D77B462100A}" srcOrd="8" destOrd="0" presId="urn:microsoft.com/office/officeart/2005/8/layout/radial6"/>
    <dgm:cxn modelId="{065637BF-A56C-43E8-9B21-B2C0FACF6373}" type="presParOf" srcId="{AC8C0ABF-FF3D-4171-96E2-D4A0E9F6ED3D}" destId="{9E30557D-9663-47F5-B03C-B42E25A348CB}" srcOrd="9" destOrd="0" presId="urn:microsoft.com/office/officeart/2005/8/layout/radial6"/>
    <dgm:cxn modelId="{5000C6AD-D2D2-475F-AF78-883C55C222FD}" type="presParOf" srcId="{AC8C0ABF-FF3D-4171-96E2-D4A0E9F6ED3D}" destId="{34C89187-C370-4A26-9A7D-BD5712CA23A2}" srcOrd="10" destOrd="0" presId="urn:microsoft.com/office/officeart/2005/8/layout/radial6"/>
    <dgm:cxn modelId="{395AFF55-5FE7-4DBD-87DF-EFFEB772FC4D}" type="presParOf" srcId="{AC8C0ABF-FF3D-4171-96E2-D4A0E9F6ED3D}" destId="{072182CF-6744-487E-A051-B7EB138DDFBB}" srcOrd="11" destOrd="0" presId="urn:microsoft.com/office/officeart/2005/8/layout/radial6"/>
    <dgm:cxn modelId="{12AF1B08-ED5B-48C1-A238-CCD7FDC3EB4A}" type="presParOf" srcId="{AC8C0ABF-FF3D-4171-96E2-D4A0E9F6ED3D}" destId="{7D97D00E-A02A-468B-A7B5-29879F237363}" srcOrd="12" destOrd="0" presId="urn:microsoft.com/office/officeart/2005/8/layout/radial6"/>
    <dgm:cxn modelId="{26104E1B-DEC4-499A-94CD-177283CB058B}" type="presParOf" srcId="{AC8C0ABF-FF3D-4171-96E2-D4A0E9F6ED3D}" destId="{4C63C0B9-5D48-4CEE-B4EC-451927B6EF0C}" srcOrd="13" destOrd="0" presId="urn:microsoft.com/office/officeart/2005/8/layout/radial6"/>
    <dgm:cxn modelId="{0A9E163C-8DAD-425E-95FC-798EE9A5B392}" type="presParOf" srcId="{AC8C0ABF-FF3D-4171-96E2-D4A0E9F6ED3D}" destId="{995A2588-3EA7-4AD8-8F3E-205F254E0069}" srcOrd="14" destOrd="0" presId="urn:microsoft.com/office/officeart/2005/8/layout/radial6"/>
    <dgm:cxn modelId="{0061F7D0-8F46-4524-9A93-E51C493DDEA0}" type="presParOf" srcId="{AC8C0ABF-FF3D-4171-96E2-D4A0E9F6ED3D}" destId="{B34AA98F-C0D9-4C66-9154-9C67AB864AC4}" srcOrd="15" destOrd="0" presId="urn:microsoft.com/office/officeart/2005/8/layout/radial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00875" y="2672288"/>
            <a:ext cx="4029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ubik"/>
              <a:buNone/>
              <a:defRPr sz="5200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4875" y="1873338"/>
            <a:ext cx="22659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 sz="1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717000" cy="3717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-771198" y="2738526"/>
            <a:ext cx="3180247" cy="31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-833425" y="2920575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7660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87900"/>
            <a:ext cx="1268400" cy="131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1381300"/>
            <a:ext cx="43422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5669400" y="1668900"/>
            <a:ext cx="3017400" cy="301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857075" y="43328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91000" y="116545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97082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713226" y="2624825"/>
            <a:ext cx="23337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Medium"/>
              <a:buNone/>
              <a:defRPr sz="2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09707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713225" y="2952525"/>
            <a:ext cx="2333700" cy="14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3341250" y="1341000"/>
            <a:ext cx="2461500" cy="246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9" name="Google Shape;39;p5"/>
          <p:cNvGrpSpPr/>
          <p:nvPr/>
        </p:nvGrpSpPr>
        <p:grpSpPr>
          <a:xfrm>
            <a:off x="1278300" y="-588725"/>
            <a:ext cx="8926700" cy="3456775"/>
            <a:chOff x="1278300" y="-588725"/>
            <a:chExt cx="8926700" cy="3456775"/>
          </a:xfrm>
        </p:grpSpPr>
        <p:sp>
          <p:nvSpPr>
            <p:cNvPr id="40" name="Google Shape;40;p5"/>
            <p:cNvSpPr/>
            <p:nvPr/>
          </p:nvSpPr>
          <p:spPr>
            <a:xfrm>
              <a:off x="8563100" y="122615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78300" y="-588725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2" name="Google Shape;42;p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32591" y="3336300"/>
            <a:ext cx="3878773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01925" y="948213"/>
            <a:ext cx="3621900" cy="10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808875" y="1947088"/>
            <a:ext cx="3621900" cy="22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57200" y="650700"/>
            <a:ext cx="4035600" cy="40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678875" y="327090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700000">
            <a:off x="5246676" y="-2596125"/>
            <a:ext cx="3674877" cy="367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9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4846000" y="827400"/>
            <a:ext cx="3858900" cy="385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06075" y="3667688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4075550" y="3095904"/>
            <a:ext cx="4355100" cy="10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075675" y="4131500"/>
            <a:ext cx="4355100" cy="4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457200" y="457200"/>
            <a:ext cx="3907200" cy="39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1"/>
          <p:cNvSpPr/>
          <p:nvPr/>
        </p:nvSpPr>
        <p:spPr>
          <a:xfrm>
            <a:off x="8207850" y="6991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>
            <a:spLocks noGrp="1"/>
          </p:cNvSpPr>
          <p:nvPr>
            <p:ph type="title" hasCustomPrompt="1"/>
          </p:nvPr>
        </p:nvSpPr>
        <p:spPr>
          <a:xfrm>
            <a:off x="713225" y="712251"/>
            <a:ext cx="41682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713225" y="1390933"/>
            <a:ext cx="41682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443346"/>
            <a:ext cx="41682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3"/>
          </p:nvPr>
        </p:nvSpPr>
        <p:spPr>
          <a:xfrm>
            <a:off x="713225" y="4121949"/>
            <a:ext cx="41682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>
            <a:spLocks noGrp="1"/>
          </p:cNvSpPr>
          <p:nvPr>
            <p:ph type="pic" idx="4"/>
          </p:nvPr>
        </p:nvSpPr>
        <p:spPr>
          <a:xfrm>
            <a:off x="5043000" y="749850"/>
            <a:ext cx="3643800" cy="364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-425450" y="4673450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1278300" y="-588725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-1285750" y="1969575"/>
            <a:ext cx="1872300" cy="187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91" name="Google Shape;191;p22"/>
          <p:cNvGrpSpPr/>
          <p:nvPr/>
        </p:nvGrpSpPr>
        <p:grpSpPr>
          <a:xfrm>
            <a:off x="6926425" y="-1102400"/>
            <a:ext cx="2547900" cy="2547900"/>
            <a:chOff x="6926425" y="-1102400"/>
            <a:chExt cx="2547900" cy="2547900"/>
          </a:xfrm>
        </p:grpSpPr>
        <p:sp>
          <p:nvSpPr>
            <p:cNvPr id="192" name="Google Shape;192;p22"/>
            <p:cNvSpPr/>
            <p:nvPr/>
          </p:nvSpPr>
          <p:spPr>
            <a:xfrm>
              <a:off x="6926425" y="-11024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568325" y="5395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194" name="Google Shape;194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37688" y="3013950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  <p:sldLayoutId id="2147483658" r:id="rId7"/>
    <p:sldLayoutId id="2147483666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307548">
            <a:off x="5495393" y="-1790932"/>
            <a:ext cx="3700118" cy="370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ctrTitle"/>
          </p:nvPr>
        </p:nvSpPr>
        <p:spPr>
          <a:xfrm>
            <a:off x="5830784" y="1841015"/>
            <a:ext cx="2516863" cy="949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Unna" pitchFamily="18" charset="0"/>
              </a:rPr>
              <a:t>WATER</a:t>
            </a:r>
            <a:endParaRPr b="1">
              <a:latin typeface="Unna" pitchFamily="18" charset="0"/>
            </a:endParaRPr>
          </a:p>
        </p:txBody>
      </p:sp>
      <p:pic>
        <p:nvPicPr>
          <p:cNvPr id="212" name="Google Shape;212;p27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575965" y="712520"/>
            <a:ext cx="3503220" cy="3503220"/>
          </a:xfrm>
          <a:prstGeom prst="ellipse">
            <a:avLst/>
          </a:prstGeom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481750" y="3025825"/>
            <a:ext cx="3068576" cy="30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>
            <a:off x="713225" y="3414800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768225" flipH="1">
            <a:off x="-1674833" y="-1310560"/>
            <a:ext cx="3700118" cy="3700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7"/>
          <p:cNvGrpSpPr/>
          <p:nvPr/>
        </p:nvGrpSpPr>
        <p:grpSpPr>
          <a:xfrm>
            <a:off x="3263625" y="486600"/>
            <a:ext cx="1641900" cy="2318850"/>
            <a:chOff x="3263625" y="486600"/>
            <a:chExt cx="1641900" cy="2318850"/>
          </a:xfrm>
        </p:grpSpPr>
        <p:sp>
          <p:nvSpPr>
            <p:cNvPr id="217" name="Google Shape;217;p27"/>
            <p:cNvSpPr/>
            <p:nvPr/>
          </p:nvSpPr>
          <p:spPr>
            <a:xfrm>
              <a:off x="3263625" y="486600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320525" y="2220450"/>
              <a:ext cx="585000" cy="585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4" name="Google Shape;210;p27"/>
          <p:cNvSpPr txBox="1">
            <a:spLocks/>
          </p:cNvSpPr>
          <p:nvPr/>
        </p:nvSpPr>
        <p:spPr>
          <a:xfrm>
            <a:off x="4393872" y="2897578"/>
            <a:ext cx="4215740" cy="142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rgbClr val="191919"/>
              </a:buClr>
              <a:buSzPts val="5200"/>
            </a:pPr>
            <a:r>
              <a:rPr lang="en-US" sz="4000" dirty="0" smtClean="0">
                <a:latin typeface="Unna" pitchFamily="18" charset="0"/>
              </a:rPr>
              <a:t>The </a:t>
            </a:r>
            <a:r>
              <a:rPr lang="en-US" sz="4000" dirty="0" smtClean="0">
                <a:latin typeface="Unna" pitchFamily="18" charset="0"/>
              </a:rPr>
              <a:t>another name of </a:t>
            </a:r>
            <a:r>
              <a:rPr lang="en-US" sz="4000" dirty="0" smtClean="0">
                <a:latin typeface="Unna" pitchFamily="18" charset="0"/>
              </a:rPr>
              <a:t>Life</a:t>
            </a:r>
            <a:endParaRPr kumimoji="0" lang="en-US" sz="4000" b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Unna" pitchFamily="18" charset="0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052577" y="-1225717"/>
            <a:ext cx="3334330" cy="33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18;p36"/>
          <p:cNvSpPr txBox="1">
            <a:spLocks noGrp="1"/>
          </p:cNvSpPr>
          <p:nvPr>
            <p:ph type="title"/>
          </p:nvPr>
        </p:nvSpPr>
        <p:spPr>
          <a:xfrm>
            <a:off x="2233266" y="2166420"/>
            <a:ext cx="4690049" cy="109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6600" b="1" dirty="0" smtClean="0">
                <a:latin typeface="Unna" pitchFamily="18" charset="0"/>
              </a:rPr>
              <a:t>THANK YOU</a:t>
            </a:r>
            <a:endParaRPr lang="en-US" sz="6600" b="1" dirty="0">
              <a:latin typeface="Unna" pitchFamily="18" charset="0"/>
            </a:endParaRPr>
          </a:p>
        </p:txBody>
      </p:sp>
      <p:pic>
        <p:nvPicPr>
          <p:cNvPr id="5" name="Google Shape;322;p3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511091" y="3059101"/>
            <a:ext cx="3068576" cy="3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subTitle" idx="1"/>
          </p:nvPr>
        </p:nvSpPr>
        <p:spPr>
          <a:xfrm>
            <a:off x="551390" y="3903017"/>
            <a:ext cx="3467717" cy="754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"Water is life’s matter and </a:t>
            </a:r>
            <a:r>
              <a:rPr lang="en-US" dirty="0" smtClean="0"/>
              <a:t>matrix“</a:t>
            </a:r>
          </a:p>
          <a:p>
            <a:pPr marL="0" lvl="0" indent="0" algn="r"/>
            <a:r>
              <a:rPr lang="en-US" dirty="0" smtClean="0"/>
              <a:t>- </a:t>
            </a:r>
            <a:r>
              <a:rPr lang="en-US" dirty="0" smtClean="0"/>
              <a:t>Albert Szent-Gyorgyi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628164" y="372131"/>
            <a:ext cx="3242087" cy="796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b="1" dirty="0" smtClean="0">
                <a:latin typeface="Unna" pitchFamily="18" charset="0"/>
              </a:rPr>
              <a:t>Water</a:t>
            </a:r>
            <a:r>
              <a:rPr lang="en" dirty="0" smtClean="0">
                <a:latin typeface="Unna" pitchFamily="18" charset="0"/>
              </a:rPr>
              <a:t> </a:t>
            </a:r>
            <a:r>
              <a:rPr lang="en-US" dirty="0" smtClean="0">
                <a:latin typeface="Unna" pitchFamily="18" charset="0"/>
              </a:rPr>
              <a:t>(</a:t>
            </a:r>
            <a:r>
              <a:rPr lang="en-US" i="1" dirty="0" smtClean="0">
                <a:latin typeface="Unna" pitchFamily="18" charset="0"/>
              </a:rPr>
              <a:t>H2O</a:t>
            </a:r>
            <a:r>
              <a:rPr lang="en-US" dirty="0" smtClean="0">
                <a:latin typeface="Unna" pitchFamily="18" charset="0"/>
              </a:rPr>
              <a:t>)</a:t>
            </a:r>
            <a:endParaRPr>
              <a:latin typeface="Unna" pitchFamily="18" charset="0"/>
            </a:endParaRPr>
          </a:p>
        </p:txBody>
      </p:sp>
      <p:pic>
        <p:nvPicPr>
          <p:cNvPr id="259" name="Google Shape;259;p31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tretch>
            <a:fillRect/>
          </a:stretch>
        </p:blipFill>
        <p:spPr>
          <a:xfrm>
            <a:off x="5669400" y="1668900"/>
            <a:ext cx="3017400" cy="3017400"/>
          </a:xfrm>
          <a:prstGeom prst="ellipse">
            <a:avLst/>
          </a:prstGeom>
        </p:spPr>
      </p:pic>
      <p:grpSp>
        <p:nvGrpSpPr>
          <p:cNvPr id="260" name="Google Shape;260;p31"/>
          <p:cNvGrpSpPr/>
          <p:nvPr/>
        </p:nvGrpSpPr>
        <p:grpSpPr>
          <a:xfrm>
            <a:off x="3018288" y="-1422757"/>
            <a:ext cx="3878773" cy="3878750"/>
            <a:chOff x="2662028" y="2496100"/>
            <a:chExt cx="3878773" cy="3878750"/>
          </a:xfrm>
        </p:grpSpPr>
        <p:pic>
          <p:nvPicPr>
            <p:cNvPr id="261" name="Google Shape;261;p31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2662028" y="2496100"/>
              <a:ext cx="3878773" cy="387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1"/>
            <p:cNvSpPr/>
            <p:nvPr/>
          </p:nvSpPr>
          <p:spPr>
            <a:xfrm>
              <a:off x="4809725" y="3021575"/>
              <a:ext cx="1641900" cy="1641900"/>
            </a:xfrm>
            <a:prstGeom prst="ellipse">
              <a:avLst/>
            </a:prstGeom>
            <a:solidFill>
              <a:srgbClr val="578AB8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16688" y="1140538"/>
            <a:ext cx="4572000" cy="26107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Covers </a:t>
            </a:r>
            <a:r>
              <a:rPr lang="en-US" dirty="0" smtClean="0"/>
              <a:t>71% of Earth's surface and is vital for all living organisms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Water </a:t>
            </a:r>
            <a:r>
              <a:rPr lang="en-US" dirty="0" smtClean="0"/>
              <a:t>makes up about 60-70% of the human body and is vital for all living organisms to survive and thrive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Covers </a:t>
            </a:r>
            <a:r>
              <a:rPr lang="en-US" dirty="0" smtClean="0"/>
              <a:t>71% of Earth's surface, playing a critical role in maintaining the planet's ecosystems and climate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1880595" y="581890"/>
            <a:ext cx="5102095" cy="5911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Types of Water Resources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688769" y="3217750"/>
            <a:ext cx="1460665" cy="606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r>
              <a:rPr lang="en-US" sz="1800" dirty="0" smtClean="0">
                <a:latin typeface="Unna" pitchFamily="18" charset="0"/>
              </a:rPr>
              <a:t>Surface water</a:t>
            </a:r>
          </a:p>
        </p:txBody>
      </p:sp>
      <p:pic>
        <p:nvPicPr>
          <p:cNvPr id="269" name="Google Shape;269;p3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6642497" y="2505692"/>
            <a:ext cx="1646217" cy="1646217"/>
          </a:xfrm>
          <a:prstGeom prst="ellipse">
            <a:avLst/>
          </a:prstGeom>
        </p:spPr>
      </p:pic>
      <p:sp>
        <p:nvSpPr>
          <p:cNvPr id="270" name="Google Shape;270;p32"/>
          <p:cNvSpPr/>
          <p:nvPr/>
        </p:nvSpPr>
        <p:spPr>
          <a:xfrm flipH="1">
            <a:off x="8178993" y="160318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1" name="Google Shape;271;p32"/>
          <p:cNvGrpSpPr/>
          <p:nvPr/>
        </p:nvGrpSpPr>
        <p:grpSpPr>
          <a:xfrm flipH="1">
            <a:off x="-1153886" y="2334198"/>
            <a:ext cx="4609174" cy="4609201"/>
            <a:chOff x="1082327" y="2381700"/>
            <a:chExt cx="4609174" cy="4609201"/>
          </a:xfrm>
        </p:grpSpPr>
        <p:sp>
          <p:nvSpPr>
            <p:cNvPr id="272" name="Google Shape;272;p32"/>
            <p:cNvSpPr/>
            <p:nvPr/>
          </p:nvSpPr>
          <p:spPr>
            <a:xfrm>
              <a:off x="3665975" y="3579300"/>
              <a:ext cx="906000" cy="906000"/>
            </a:xfrm>
            <a:prstGeom prst="ellipse">
              <a:avLst/>
            </a:prstGeom>
            <a:solidFill>
              <a:srgbClr val="82E7C8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pic>
          <p:nvPicPr>
            <p:cNvPr id="273" name="Google Shape;273;p32"/>
            <p:cNvPicPr preferRelativeResize="0"/>
            <p:nvPr/>
          </p:nvPicPr>
          <p:blipFill>
            <a:blip r:embed="rId4">
              <a:alphaModFix amt="86000"/>
            </a:blip>
            <a:stretch>
              <a:fillRect/>
            </a:stretch>
          </p:blipFill>
          <p:spPr>
            <a:xfrm rot="3123823">
              <a:off x="1744856" y="3044246"/>
              <a:ext cx="3284116" cy="32841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Google Shape;269;p3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2" y="1708067"/>
            <a:ext cx="1646217" cy="16462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269;p3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14783" y="2622468"/>
            <a:ext cx="1646217" cy="16462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269;p32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19732" y="1563584"/>
            <a:ext cx="1646217" cy="164621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68;p32"/>
          <p:cNvSpPr txBox="1">
            <a:spLocks/>
          </p:cNvSpPr>
          <p:nvPr/>
        </p:nvSpPr>
        <p:spPr>
          <a:xfrm>
            <a:off x="2695698" y="4308301"/>
            <a:ext cx="1472540" cy="45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 smtClean="0">
                <a:latin typeface="Unna" pitchFamily="18" charset="0"/>
              </a:rPr>
              <a:t>Groundwater</a:t>
            </a:r>
            <a:endParaRPr lang="en-US" sz="1800" dirty="0">
              <a:latin typeface="Unna" pitchFamily="18" charset="0"/>
            </a:endParaRPr>
          </a:p>
        </p:txBody>
      </p:sp>
      <p:sp>
        <p:nvSpPr>
          <p:cNvPr id="14" name="Google Shape;268;p32"/>
          <p:cNvSpPr txBox="1">
            <a:spLocks/>
          </p:cNvSpPr>
          <p:nvPr/>
        </p:nvSpPr>
        <p:spPr>
          <a:xfrm>
            <a:off x="4760026" y="3346400"/>
            <a:ext cx="1332015" cy="42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 smtClean="0">
                <a:latin typeface="Unna" pitchFamily="18" charset="0"/>
              </a:rPr>
              <a:t>Rainwater</a:t>
            </a:r>
            <a:endParaRPr lang="en-US" sz="1800" dirty="0" smtClean="0">
              <a:latin typeface="Unna" pitchFamily="18" charset="0"/>
            </a:endParaRPr>
          </a:p>
        </p:txBody>
      </p:sp>
      <p:sp>
        <p:nvSpPr>
          <p:cNvPr id="15" name="Google Shape;268;p32"/>
          <p:cNvSpPr txBox="1">
            <a:spLocks/>
          </p:cNvSpPr>
          <p:nvPr/>
        </p:nvSpPr>
        <p:spPr>
          <a:xfrm>
            <a:off x="6377049" y="4199443"/>
            <a:ext cx="2220686" cy="42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 smtClean="0">
                <a:latin typeface="Unna" pitchFamily="18" charset="0"/>
              </a:rPr>
              <a:t>Glaciers and ice caps.</a:t>
            </a:r>
            <a:endParaRPr lang="en-US" sz="1800" dirty="0">
              <a:latin typeface="Unn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8;p36"/>
          <p:cNvSpPr txBox="1">
            <a:spLocks noGrp="1"/>
          </p:cNvSpPr>
          <p:nvPr>
            <p:ph type="title"/>
          </p:nvPr>
        </p:nvSpPr>
        <p:spPr>
          <a:xfrm>
            <a:off x="1057608" y="206991"/>
            <a:ext cx="6744480" cy="74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 dirty="0" smtClean="0">
                <a:latin typeface="Unna" pitchFamily="18" charset="0"/>
              </a:rPr>
              <a:t>Distribution of water on earth</a:t>
            </a:r>
            <a:endParaRPr lang="en-US" sz="4000" dirty="0">
              <a:latin typeface="Unna" pitchFamily="18" charset="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760020" y="997527"/>
          <a:ext cx="7540831" cy="3903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736270" y="463138"/>
          <a:ext cx="7600207" cy="414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-Cycle-Art2A_medi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1" y="501404"/>
            <a:ext cx="8101235" cy="4141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1057608" y="206991"/>
            <a:ext cx="6744480" cy="109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5400" dirty="0" smtClean="0">
                <a:latin typeface="Unna" pitchFamily="18" charset="0"/>
              </a:rPr>
              <a:t>Challenges and Issues</a:t>
            </a:r>
            <a:endParaRPr lang="en-US" sz="5400" dirty="0">
              <a:latin typeface="Unna" pitchFamily="18" charset="0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5306683" y="-8209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8525750" y="4453888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758000" y="3023475"/>
            <a:ext cx="3068576" cy="30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227001" y="2283907"/>
            <a:ext cx="723900" cy="7239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966675">
            <a:off x="6965894" y="-294802"/>
            <a:ext cx="3813105" cy="38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ImageForNews_34904_17165494558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53" y="1348591"/>
            <a:ext cx="1940874" cy="1940874"/>
          </a:xfrm>
          <a:prstGeom prst="snip2DiagRect">
            <a:avLst/>
          </a:prstGeom>
        </p:spPr>
      </p:pic>
      <p:pic>
        <p:nvPicPr>
          <p:cNvPr id="10" name="Picture 9" descr="ImageForNews_34904_17165494558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37" y="1307768"/>
            <a:ext cx="1957946" cy="1957946"/>
          </a:xfrm>
          <a:prstGeom prst="snip2Diag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98579" y="3420092"/>
            <a:ext cx="1556496" cy="456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 Water </a:t>
            </a:r>
            <a:r>
              <a:rPr lang="en-US" dirty="0" smtClean="0"/>
              <a:t>scarcity</a:t>
            </a:r>
          </a:p>
        </p:txBody>
      </p:sp>
      <p:pic>
        <p:nvPicPr>
          <p:cNvPr id="13" name="Picture 12" descr="ImageForNews_34904_17165494558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387" y="1365167"/>
            <a:ext cx="1951512" cy="1951512"/>
          </a:xfrm>
          <a:prstGeom prst="snip2Diag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37919" y="3441864"/>
            <a:ext cx="1556496" cy="456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Water Pollution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53607" y="3501241"/>
            <a:ext cx="20097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Overuse and wastage.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1057608" y="206991"/>
            <a:ext cx="6744480" cy="109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 smtClean="0">
                <a:latin typeface="Unna" pitchFamily="18" charset="0"/>
              </a:rPr>
              <a:t>Effects of Water Pollution</a:t>
            </a:r>
            <a:endParaRPr lang="en-US" sz="4800" dirty="0">
              <a:latin typeface="Unna" pitchFamily="18" charset="0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5306683" y="-820950"/>
            <a:ext cx="1641900" cy="1641900"/>
          </a:xfrm>
          <a:prstGeom prst="ellipse">
            <a:avLst/>
          </a:prstGeom>
          <a:solidFill>
            <a:srgbClr val="578AB8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8525750" y="4453888"/>
            <a:ext cx="906000" cy="9060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904961" y="3059101"/>
            <a:ext cx="3068576" cy="30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227001" y="2283907"/>
            <a:ext cx="723900" cy="723900"/>
          </a:xfrm>
          <a:prstGeom prst="ellipse">
            <a:avLst/>
          </a:prstGeom>
          <a:solidFill>
            <a:srgbClr val="82E7C8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966675">
            <a:off x="6965894" y="-294802"/>
            <a:ext cx="3813105" cy="38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ImageForNews_34904_17165494558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53" y="1348591"/>
            <a:ext cx="1940874" cy="1940874"/>
          </a:xfrm>
          <a:prstGeom prst="snip2DiagRect">
            <a:avLst/>
          </a:prstGeom>
        </p:spPr>
      </p:pic>
      <p:pic>
        <p:nvPicPr>
          <p:cNvPr id="10" name="Picture 9" descr="ImageForNews_34904_17165494558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37" y="1307768"/>
            <a:ext cx="1957946" cy="1957946"/>
          </a:xfrm>
          <a:prstGeom prst="snip2Diag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9402" y="3420092"/>
            <a:ext cx="181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Increases </a:t>
            </a:r>
            <a:r>
              <a:rPr lang="en-US" dirty="0" smtClean="0"/>
              <a:t>droughts</a:t>
            </a:r>
            <a:endParaRPr lang="en-US" dirty="0" smtClean="0"/>
          </a:p>
        </p:txBody>
      </p:sp>
      <p:pic>
        <p:nvPicPr>
          <p:cNvPr id="13" name="Picture 12" descr="ImageForNews_34904_17165494558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387" y="1365167"/>
            <a:ext cx="1951512" cy="1951512"/>
          </a:xfrm>
          <a:prstGeom prst="snip2Diag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52911" y="3441864"/>
            <a:ext cx="2033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/>
              <a:t>Waterborne Diseases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65482" y="3536867"/>
            <a:ext cx="20097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Loss </a:t>
            </a:r>
            <a:r>
              <a:rPr lang="en-US" dirty="0" smtClean="0"/>
              <a:t>of </a:t>
            </a:r>
            <a:r>
              <a:rPr lang="en-US" dirty="0" smtClean="0"/>
              <a:t>Biodiversity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4924421" y="-382569"/>
            <a:ext cx="3334330" cy="33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18;p36"/>
          <p:cNvSpPr txBox="1">
            <a:spLocks noGrp="1"/>
          </p:cNvSpPr>
          <p:nvPr>
            <p:ph type="title"/>
          </p:nvPr>
        </p:nvSpPr>
        <p:spPr>
          <a:xfrm>
            <a:off x="1057608" y="206991"/>
            <a:ext cx="6744480" cy="109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 smtClean="0">
                <a:latin typeface="Unna" pitchFamily="18" charset="0"/>
              </a:rPr>
              <a:t>Solutions to Water Challenges</a:t>
            </a:r>
            <a:endParaRPr lang="en-US" sz="4000" dirty="0">
              <a:latin typeface="Unn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073" y="129491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 smtClean="0">
                <a:latin typeface="Unna" pitchFamily="18" charset="0"/>
              </a:rPr>
              <a:t>Improved Wastewater Treatment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1600" dirty="0" smtClean="0">
                <a:latin typeface="Unna" pitchFamily="18" charset="0"/>
              </a:rPr>
              <a:t>Sustainable Agricultural Practices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1600" dirty="0" smtClean="0">
                <a:latin typeface="Unna" pitchFamily="18" charset="0"/>
              </a:rPr>
              <a:t>Protection of Water Ecosystems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1600" dirty="0" smtClean="0">
                <a:latin typeface="Unna" pitchFamily="18" charset="0"/>
              </a:rPr>
              <a:t>Recycling and Reuse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1600" dirty="0" smtClean="0">
                <a:latin typeface="Unna" pitchFamily="18" charset="0"/>
              </a:rPr>
              <a:t>Climate Change </a:t>
            </a:r>
            <a:r>
              <a:rPr lang="en-US" sz="1600" dirty="0" smtClean="0">
                <a:latin typeface="Unna" pitchFamily="18" charset="0"/>
              </a:rPr>
              <a:t>Adaptation</a:t>
            </a:r>
            <a:endParaRPr lang="en-US" sz="1600" dirty="0" smtClean="0">
              <a:latin typeface="Unn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Water Day by Slidesgo">
  <a:themeElements>
    <a:clrScheme name="Simple Light">
      <a:dk1>
        <a:srgbClr val="1C2949"/>
      </a:dk1>
      <a:lt1>
        <a:srgbClr val="EAF3F5"/>
      </a:lt1>
      <a:dk2>
        <a:srgbClr val="A4CFF5"/>
      </a:dk2>
      <a:lt2>
        <a:srgbClr val="578AB8"/>
      </a:lt2>
      <a:accent1>
        <a:srgbClr val="294372"/>
      </a:accent1>
      <a:accent2>
        <a:srgbClr val="82E7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2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151</Words>
  <PresentationFormat>On-screen Show (16:9)</PresentationFormat>
  <Paragraphs>36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Unna</vt:lpstr>
      <vt:lpstr>Rubik</vt:lpstr>
      <vt:lpstr>Work Sans</vt:lpstr>
      <vt:lpstr>Fira Sans</vt:lpstr>
      <vt:lpstr>Wingdings</vt:lpstr>
      <vt:lpstr>Rubik Medium</vt:lpstr>
      <vt:lpstr>World Water Day by Slidesgo</vt:lpstr>
      <vt:lpstr>WATER</vt:lpstr>
      <vt:lpstr>Water (H2O)</vt:lpstr>
      <vt:lpstr>Types of Water Resources</vt:lpstr>
      <vt:lpstr>Distribution of water on earth</vt:lpstr>
      <vt:lpstr>Slide 5</vt:lpstr>
      <vt:lpstr>Slide 6</vt:lpstr>
      <vt:lpstr>Challenges and Issues</vt:lpstr>
      <vt:lpstr>Effects of Water Pollution</vt:lpstr>
      <vt:lpstr>Solutions to Water Challenges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WATER DAY</dc:title>
  <cp:lastModifiedBy>Khaled Masud</cp:lastModifiedBy>
  <cp:revision>25</cp:revision>
  <dcterms:modified xsi:type="dcterms:W3CDTF">2024-12-04T09:51:10Z</dcterms:modified>
</cp:coreProperties>
</file>